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575B-3944-4BB2-94EE-B44CCA662E6A}" type="datetimeFigureOut">
              <a:rPr lang="es-CO" smtClean="0"/>
              <a:t>30/06/2022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4DE8F-9C90-4524-B21C-82D07E0267F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58398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575B-3944-4BB2-94EE-B44CCA662E6A}" type="datetimeFigureOut">
              <a:rPr lang="es-CO" smtClean="0"/>
              <a:t>30/06/2022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4DE8F-9C90-4524-B21C-82D07E0267F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68344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575B-3944-4BB2-94EE-B44CCA662E6A}" type="datetimeFigureOut">
              <a:rPr lang="es-CO" smtClean="0"/>
              <a:t>30/06/2022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4DE8F-9C90-4524-B21C-82D07E0267F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80824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575B-3944-4BB2-94EE-B44CCA662E6A}" type="datetimeFigureOut">
              <a:rPr lang="es-CO" smtClean="0"/>
              <a:t>30/06/2022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4DE8F-9C90-4524-B21C-82D07E0267F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6812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575B-3944-4BB2-94EE-B44CCA662E6A}" type="datetimeFigureOut">
              <a:rPr lang="es-CO" smtClean="0"/>
              <a:t>30/06/2022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4DE8F-9C90-4524-B21C-82D07E0267F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21514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575B-3944-4BB2-94EE-B44CCA662E6A}" type="datetimeFigureOut">
              <a:rPr lang="es-CO" smtClean="0"/>
              <a:t>30/06/2022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4DE8F-9C90-4524-B21C-82D07E0267F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70292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575B-3944-4BB2-94EE-B44CCA662E6A}" type="datetimeFigureOut">
              <a:rPr lang="es-CO" smtClean="0"/>
              <a:t>30/06/2022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4DE8F-9C90-4524-B21C-82D07E0267F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61660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575B-3944-4BB2-94EE-B44CCA662E6A}" type="datetimeFigureOut">
              <a:rPr lang="es-CO" smtClean="0"/>
              <a:t>30/06/2022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4DE8F-9C90-4524-B21C-82D07E0267F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54625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575B-3944-4BB2-94EE-B44CCA662E6A}" type="datetimeFigureOut">
              <a:rPr lang="es-CO" smtClean="0"/>
              <a:t>30/06/2022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4DE8F-9C90-4524-B21C-82D07E0267F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28327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575B-3944-4BB2-94EE-B44CCA662E6A}" type="datetimeFigureOut">
              <a:rPr lang="es-CO" smtClean="0"/>
              <a:t>30/06/2022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4DE8F-9C90-4524-B21C-82D07E0267F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95662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575B-3944-4BB2-94EE-B44CCA662E6A}" type="datetimeFigureOut">
              <a:rPr lang="es-CO" smtClean="0"/>
              <a:t>30/06/2022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4DE8F-9C90-4524-B21C-82D07E0267F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67979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D0575B-3944-4BB2-94EE-B44CCA662E6A}" type="datetimeFigureOut">
              <a:rPr lang="es-CO" smtClean="0"/>
              <a:t>30/06/2022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04DE8F-9C90-4524-B21C-82D07E0267F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18043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8507" y="-21027"/>
            <a:ext cx="11453493" cy="6879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5562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1362597" cy="6962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81823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4" y="1968"/>
            <a:ext cx="11296417" cy="6921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0189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5" y="1506"/>
            <a:ext cx="11323801" cy="6938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803969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0</Words>
  <Application>Microsoft Office PowerPoint</Application>
  <PresentationFormat>Panorámica</PresentationFormat>
  <Paragraphs>0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>Pontificia Universidad Javeriana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Juan Diego Martínez Godoy</dc:creator>
  <cp:lastModifiedBy>Sandra Milena Higuera Rios</cp:lastModifiedBy>
  <cp:revision>1</cp:revision>
  <dcterms:created xsi:type="dcterms:W3CDTF">2022-06-29T15:01:08Z</dcterms:created>
  <dcterms:modified xsi:type="dcterms:W3CDTF">2022-06-30T13:22:01Z</dcterms:modified>
</cp:coreProperties>
</file>