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839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34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082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812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151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029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166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462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832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566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797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0575B-3944-4BB2-94EE-B44CCA662E6A}" type="datetimeFigureOut">
              <a:rPr lang="es-CO" smtClean="0"/>
              <a:t>30/06/2022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4DE8F-9C90-4524-B21C-82D07E0267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804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507" y="-21027"/>
            <a:ext cx="11453493" cy="687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6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362597" cy="696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8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" y="1968"/>
            <a:ext cx="11296417" cy="692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8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" y="1506"/>
            <a:ext cx="11323801" cy="693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39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Diego Martínez Godoy</dc:creator>
  <cp:lastModifiedBy>Sandra Milena Higuera Rios</cp:lastModifiedBy>
  <cp:revision>1</cp:revision>
  <dcterms:created xsi:type="dcterms:W3CDTF">2022-06-29T15:01:08Z</dcterms:created>
  <dcterms:modified xsi:type="dcterms:W3CDTF">2022-06-30T13:22:01Z</dcterms:modified>
</cp:coreProperties>
</file>