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698"/>
    <a:srgbClr val="E6E6E6"/>
    <a:srgbClr val="FD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A93FC-DCD1-5240-BEB7-91051F2A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1B79A7-0D4E-174C-9A5B-5F96D5527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751D31-10A4-DA4F-B02C-353AEF7A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9ADF-3740-0748-95DB-EDA8F7D57A24}" type="datetimeFigureOut">
              <a:rPr lang="es-CO" smtClean="0"/>
              <a:t>30/06/2022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95444C-84D0-4C40-878A-45D93202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28B034-666B-DA43-864D-7EA65624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854-23CE-7146-A252-598429D2C9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559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C028A-5099-B944-87BE-7316E39B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50E832-BC9C-F947-9C95-DAE29BF8D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CF0FF5-2343-A84B-AB63-12F8CC9C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9ADF-3740-0748-95DB-EDA8F7D57A24}" type="datetimeFigureOut">
              <a:rPr lang="es-CO" smtClean="0"/>
              <a:t>30/06/2022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F73C1A-B28A-FC42-97C0-4D64B3D0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716E5C-77CC-104D-8A46-79889F29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854-23CE-7146-A252-598429D2C9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48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B37E53-2A14-BD49-81EC-57AED35C3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A0B4EA-6967-8D40-ACAA-1775BA9D0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D392C6-77C1-114E-AAC2-C005D85C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9ADF-3740-0748-95DB-EDA8F7D57A24}" type="datetimeFigureOut">
              <a:rPr lang="es-CO" smtClean="0"/>
              <a:t>30/06/2022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6103F0-72E3-9344-8DDC-8D444344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21F362-05FB-C746-BCD9-EBBF2C42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854-23CE-7146-A252-598429D2C9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025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258D0-E5FE-294E-ABD1-CE887116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07B05F-D8C4-B74B-94D0-A1B9E1783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79EDD0-3416-3548-A0D7-70E8A8C9F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9ADF-3740-0748-95DB-EDA8F7D57A24}" type="datetimeFigureOut">
              <a:rPr lang="es-CO" smtClean="0"/>
              <a:t>30/06/2022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7E154-A8C3-EC4D-948D-68DBE987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8CD910-DCFD-744D-9C79-26D328DB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854-23CE-7146-A252-598429D2C9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822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96089-9AEF-EA47-ADD8-6C13E508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E2206D-6335-7B4A-9C36-289E978F7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B6F4C-352B-914C-9A09-7203FCEBE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9ADF-3740-0748-95DB-EDA8F7D57A24}" type="datetimeFigureOut">
              <a:rPr lang="es-CO" smtClean="0"/>
              <a:t>30/06/2022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0E6BEA-8362-DB4B-A3B1-5642FC733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3F4EEB-53B4-A74C-AE09-4F96CF45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854-23CE-7146-A252-598429D2C9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827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DF1FC-BD91-C647-B4A0-E39AA997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277082-4A55-E743-AA26-47067F086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18FA90-7FAF-CA40-8EB7-E5133B67D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5D47C3-63DB-7C44-82BE-135F527E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9ADF-3740-0748-95DB-EDA8F7D57A24}" type="datetimeFigureOut">
              <a:rPr lang="es-CO" smtClean="0"/>
              <a:t>30/06/2022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7DB5E3-4CAE-1846-BC24-8F9B32E4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0BA48C-A254-0D45-AAC4-D0366B00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854-23CE-7146-A252-598429D2C9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845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F7B53-7C5E-7648-8B47-8C01FF3F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229E6E-36AA-5342-BF64-F8880D82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1ED0C2-9CC5-5643-816C-43E0CC170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F82F26-CD8A-3A4D-AF7E-9FCECAB89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FE5644-FD1C-744F-91A2-6B6EF5DFA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233CD6-D498-AB43-AD6F-4C6A161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9ADF-3740-0748-95DB-EDA8F7D57A24}" type="datetimeFigureOut">
              <a:rPr lang="es-CO" smtClean="0"/>
              <a:t>30/06/2022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031AFC-1BC1-C843-9D39-1FC79ACB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0A1FC0-E395-A84F-A76D-A47A1F24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854-23CE-7146-A252-598429D2C9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824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764B5-9E30-3046-8168-27E3748E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647C56-B877-054D-AFA9-B04D4309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9ADF-3740-0748-95DB-EDA8F7D57A24}" type="datetimeFigureOut">
              <a:rPr lang="es-CO" smtClean="0"/>
              <a:t>30/06/2022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82CFCA-9935-B44B-AAA2-76AD4A42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4CA416-E19D-3B49-9249-7E48D7D4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854-23CE-7146-A252-598429D2C9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E63306-51D9-A74C-B055-233B65A7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9ADF-3740-0748-95DB-EDA8F7D57A24}" type="datetimeFigureOut">
              <a:rPr lang="es-CO" smtClean="0"/>
              <a:t>30/06/2022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98E585-4A47-8A4E-B5BD-ADDEF888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30F5B0-ABDC-E241-B787-83DC4292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854-23CE-7146-A252-598429D2C9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231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92107-ABC7-D24B-9A61-9EB5F36C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3641E-9FDB-7540-9800-46123CA9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F7C79E-5DD3-4448-91F2-D0D10D6A2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B30227-D6EC-6040-BAE3-9DD59875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9ADF-3740-0748-95DB-EDA8F7D57A24}" type="datetimeFigureOut">
              <a:rPr lang="es-CO" smtClean="0"/>
              <a:t>30/06/2022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AC7535-F195-1F44-8B33-5C142331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4BAA92-1145-B245-8831-8A9A146C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854-23CE-7146-A252-598429D2C9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494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599B0-3C51-6947-BBF8-CBD1D40BE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E0C5D4-A024-154F-834D-93D73AEF7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8A46A6-1D5B-BB4D-BFCC-CD0AF97F1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6A5CFB-C8D4-4847-BD43-C476DC48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9ADF-3740-0748-95DB-EDA8F7D57A24}" type="datetimeFigureOut">
              <a:rPr lang="es-CO" smtClean="0"/>
              <a:t>30/06/2022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4D8BE3-FE86-8A4C-B8E4-1745B204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F5AC1F-890B-484E-B975-6B87DAB9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C854-23CE-7146-A252-598429D2C9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097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93D2AE-DC63-AE40-974E-A5FB7E14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42A05D-2183-9643-94EA-4D781C04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7A8C57-879F-C34B-8639-90F2D7336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B9ADF-3740-0748-95DB-EDA8F7D57A24}" type="datetimeFigureOut">
              <a:rPr lang="es-CO" smtClean="0"/>
              <a:t>30/06/2022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B970F8-FE1B-BD47-9A42-8C03C1849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50408F-9D65-C64D-AE9F-6F312C52E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C854-23CE-7146-A252-598429D2C9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68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933A23A-2369-B344-B533-033F028380D5}"/>
              </a:ext>
            </a:extLst>
          </p:cNvPr>
          <p:cNvSpPr txBox="1"/>
          <p:nvPr/>
        </p:nvSpPr>
        <p:spPr>
          <a:xfrm>
            <a:off x="4529350" y="2294043"/>
            <a:ext cx="69319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Herramienta para clases online de la </a:t>
            </a:r>
          </a:p>
          <a:p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Dirección de Educación Continua.</a:t>
            </a:r>
            <a:endParaRPr lang="es-CO" sz="4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10CDF5E-EDF1-F14A-AB5B-26C80DC93706}"/>
              </a:ext>
            </a:extLst>
          </p:cNvPr>
          <p:cNvCxnSpPr>
            <a:cxnSpLocks noChangeAspect="1"/>
          </p:cNvCxnSpPr>
          <p:nvPr/>
        </p:nvCxnSpPr>
        <p:spPr>
          <a:xfrm>
            <a:off x="4647156" y="3576516"/>
            <a:ext cx="661374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1166445"/>
            <a:ext cx="2223996" cy="19849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983" y="1257884"/>
            <a:ext cx="5236920" cy="102884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788669" y="3677045"/>
            <a:ext cx="6413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Conectarse como invitado a </a:t>
            </a:r>
          </a:p>
          <a:p>
            <a:pPr fontAlgn="base"/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una reunión en TEAMS®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 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166790" y="5388386"/>
            <a:ext cx="62003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dirty="0">
                <a:solidFill>
                  <a:srgbClr val="767070"/>
                </a:solidFill>
                <a:latin typeface="Calibri Light" panose="020F0302020204030204" pitchFamily="34" charset="0"/>
              </a:rPr>
              <a:t>Vicerrectoría Administrativa</a:t>
            </a:r>
          </a:p>
          <a:p>
            <a:pPr algn="r"/>
            <a:r>
              <a:rPr lang="es-ES" sz="2000" b="1" dirty="0">
                <a:solidFill>
                  <a:srgbClr val="767070"/>
                </a:solidFill>
                <a:latin typeface="Calibri Light" panose="020F0302020204030204" pitchFamily="34" charset="0"/>
              </a:rPr>
              <a:t>Dirección de Tecnologías de Información – DTI</a:t>
            </a:r>
          </a:p>
          <a:p>
            <a:pPr algn="r"/>
            <a:r>
              <a:rPr lang="es-CO" dirty="0">
                <a:solidFill>
                  <a:srgbClr val="767070"/>
                </a:solidFill>
                <a:latin typeface="WordVisi_MSFontService"/>
              </a:rPr>
              <a:t>2022©</a:t>
            </a:r>
            <a:endParaRPr lang="es-CO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774" y="5069739"/>
            <a:ext cx="906897" cy="1243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526" y="-19920"/>
            <a:ext cx="11451651" cy="68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8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483" y="3380509"/>
            <a:ext cx="1383338" cy="189680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950"/>
            <a:ext cx="11284527" cy="68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7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2C2C4B8-C3A4-4045-97FF-F70DC5CE62AE}"/>
              </a:ext>
            </a:extLst>
          </p:cNvPr>
          <p:cNvSpPr txBox="1">
            <a:spLocks/>
          </p:cNvSpPr>
          <p:nvPr/>
        </p:nvSpPr>
        <p:spPr>
          <a:xfrm>
            <a:off x="7824502" y="2549446"/>
            <a:ext cx="3420533" cy="322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CO" altLang="es-CO" sz="1800" dirty="0">
                <a:solidFill>
                  <a:srgbClr val="7670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carta de bienvenida le fue remitido el link de ingreso a la clase </a:t>
            </a:r>
            <a:r>
              <a:rPr lang="es-CO" altLang="es-CO" sz="1800" b="1" dirty="0">
                <a:solidFill>
                  <a:srgbClr val="7670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haga </a:t>
            </a:r>
            <a:r>
              <a:rPr lang="es-CO" altLang="es-CO" sz="1800" b="1" dirty="0" err="1">
                <a:solidFill>
                  <a:srgbClr val="7670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s-CO" altLang="es-CO" sz="1800" b="1" dirty="0">
                <a:solidFill>
                  <a:srgbClr val="7670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unirse a la clase de Microsoft </a:t>
            </a:r>
            <a:r>
              <a:rPr lang="es-CO" altLang="es-CO" sz="1800" b="1" dirty="0" err="1">
                <a:solidFill>
                  <a:srgbClr val="7670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Teams</a:t>
            </a:r>
            <a:r>
              <a:rPr lang="es-CO" altLang="es-CO" sz="1800" dirty="0">
                <a:solidFill>
                  <a:srgbClr val="7670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altLang="es-CO" sz="1800" dirty="0">
                <a:solidFill>
                  <a:srgbClr val="7670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que se abra la página de conexión en su navegador Web. Para una </a:t>
            </a:r>
            <a:r>
              <a:rPr lang="es-ES" altLang="es-CO" sz="1800" b="1" dirty="0">
                <a:solidFill>
                  <a:srgbClr val="7670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experiencia óptima debe utilizar el navegador Google Chrome® o Microsoft </a:t>
            </a:r>
            <a:r>
              <a:rPr lang="es-ES" altLang="es-CO" sz="1800" b="1" dirty="0" err="1">
                <a:solidFill>
                  <a:srgbClr val="7670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</a:t>
            </a:r>
            <a:r>
              <a:rPr lang="es-ES" altLang="es-CO" sz="1800" b="1" dirty="0">
                <a:solidFill>
                  <a:srgbClr val="7670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®.</a:t>
            </a:r>
            <a:endParaRPr lang="es-CO" altLang="es-CO" sz="1800" b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446" y="2637546"/>
            <a:ext cx="367056" cy="37115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7561" cy="691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1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Text Box"/>
          <p:cNvSpPr>
            <a:spLocks noChangeAspect="1" noChangeArrowheads="1"/>
          </p:cNvSpPr>
          <p:nvPr/>
        </p:nvSpPr>
        <p:spPr bwMode="auto">
          <a:xfrm>
            <a:off x="31750" y="222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2"/>
            <a:ext cx="11350368" cy="69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6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Text Box"/>
          <p:cNvSpPr>
            <a:spLocks noChangeAspect="1" noChangeArrowheads="1"/>
          </p:cNvSpPr>
          <p:nvPr/>
        </p:nvSpPr>
        <p:spPr bwMode="auto">
          <a:xfrm>
            <a:off x="31750" y="222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96535" cy="69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5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Text Box"/>
          <p:cNvSpPr>
            <a:spLocks noChangeAspect="1" noChangeArrowheads="1"/>
          </p:cNvSpPr>
          <p:nvPr/>
        </p:nvSpPr>
        <p:spPr bwMode="auto">
          <a:xfrm>
            <a:off x="31750" y="222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" y="2871"/>
            <a:ext cx="11373198" cy="69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2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" y="2675"/>
            <a:ext cx="11434391" cy="69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84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87</Words>
  <Application>Microsoft Office PowerPoint</Application>
  <PresentationFormat>Panorámica</PresentationFormat>
  <Paragraphs>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WordVisi_MSFontService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Wilder Camilo Bernal Castillo</dc:creator>
  <cp:lastModifiedBy>Sandra Milena Higuera Rios</cp:lastModifiedBy>
  <cp:revision>19</cp:revision>
  <dcterms:created xsi:type="dcterms:W3CDTF">2022-04-26T19:03:54Z</dcterms:created>
  <dcterms:modified xsi:type="dcterms:W3CDTF">2022-06-30T13:21:17Z</dcterms:modified>
</cp:coreProperties>
</file>